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C5F730-A1B0-D336-AC26-79D44455EC85}" v="122" dt="2025-05-14T15:06:04.673"/>
    <p1510:client id="{A96982AF-1AA9-3FC9-718E-0A0DEB8358EB}" v="367" dt="2025-05-14T21:23:10.588"/>
    <p1510:client id="{B6DD058A-C4D9-E077-258A-4B398A8784F6}" v="2" dt="2025-05-14T21:46:57.9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obs BL, Bram" userId="S::b.l.koobs@st.hanze.nl::267ba7c6-2576-4738-92ea-654d931b1bda" providerId="AD" clId="Web-{A96982AF-1AA9-3FC9-718E-0A0DEB8358EB}"/>
    <pc:docChg chg="addSld delSld modSld sldOrd">
      <pc:chgData name="Koobs BL, Bram" userId="S::b.l.koobs@st.hanze.nl::267ba7c6-2576-4738-92ea-654d931b1bda" providerId="AD" clId="Web-{A96982AF-1AA9-3FC9-718E-0A0DEB8358EB}" dt="2025-05-14T21:23:09.931" v="326" actId="20577"/>
      <pc:docMkLst>
        <pc:docMk/>
      </pc:docMkLst>
      <pc:sldChg chg="modSp">
        <pc:chgData name="Koobs BL, Bram" userId="S::b.l.koobs@st.hanze.nl::267ba7c6-2576-4738-92ea-654d931b1bda" providerId="AD" clId="Web-{A96982AF-1AA9-3FC9-718E-0A0DEB8358EB}" dt="2025-05-14T20:53:47.576" v="37" actId="20577"/>
        <pc:sldMkLst>
          <pc:docMk/>
          <pc:sldMk cId="3351439039" sldId="256"/>
        </pc:sldMkLst>
        <pc:spChg chg="mod">
          <ac:chgData name="Koobs BL, Bram" userId="S::b.l.koobs@st.hanze.nl::267ba7c6-2576-4738-92ea-654d931b1bda" providerId="AD" clId="Web-{A96982AF-1AA9-3FC9-718E-0A0DEB8358EB}" dt="2025-05-14T20:53:47.576" v="37" actId="20577"/>
          <ac:spMkLst>
            <pc:docMk/>
            <pc:sldMk cId="3351439039" sldId="256"/>
            <ac:spMk id="3" creationId="{00000000-0000-0000-0000-000000000000}"/>
          </ac:spMkLst>
        </pc:spChg>
      </pc:sldChg>
      <pc:sldChg chg="modSp">
        <pc:chgData name="Koobs BL, Bram" userId="S::b.l.koobs@st.hanze.nl::267ba7c6-2576-4738-92ea-654d931b1bda" providerId="AD" clId="Web-{A96982AF-1AA9-3FC9-718E-0A0DEB8358EB}" dt="2025-05-14T20:54:33.750" v="43" actId="20577"/>
        <pc:sldMkLst>
          <pc:docMk/>
          <pc:sldMk cId="3527317134" sldId="257"/>
        </pc:sldMkLst>
        <pc:spChg chg="mod">
          <ac:chgData name="Koobs BL, Bram" userId="S::b.l.koobs@st.hanze.nl::267ba7c6-2576-4738-92ea-654d931b1bda" providerId="AD" clId="Web-{A96982AF-1AA9-3FC9-718E-0A0DEB8358EB}" dt="2025-05-14T20:54:33.750" v="43" actId="20577"/>
          <ac:spMkLst>
            <pc:docMk/>
            <pc:sldMk cId="3527317134" sldId="257"/>
            <ac:spMk id="3" creationId="{D95F4BBB-E0AD-4E3A-E359-BD743D0B2E7F}"/>
          </ac:spMkLst>
        </pc:spChg>
      </pc:sldChg>
      <pc:sldChg chg="modSp">
        <pc:chgData name="Koobs BL, Bram" userId="S::b.l.koobs@st.hanze.nl::267ba7c6-2576-4738-92ea-654d931b1bda" providerId="AD" clId="Web-{A96982AF-1AA9-3FC9-718E-0A0DEB8358EB}" dt="2025-05-14T21:23:09.931" v="326" actId="20577"/>
        <pc:sldMkLst>
          <pc:docMk/>
          <pc:sldMk cId="3025377624" sldId="258"/>
        </pc:sldMkLst>
        <pc:spChg chg="mod">
          <ac:chgData name="Koobs BL, Bram" userId="S::b.l.koobs@st.hanze.nl::267ba7c6-2576-4738-92ea-654d931b1bda" providerId="AD" clId="Web-{A96982AF-1AA9-3FC9-718E-0A0DEB8358EB}" dt="2025-05-14T21:23:09.931" v="326" actId="20577"/>
          <ac:spMkLst>
            <pc:docMk/>
            <pc:sldMk cId="3025377624" sldId="258"/>
            <ac:spMk id="3" creationId="{EF5EA0A3-9FF6-C467-497C-92365140908D}"/>
          </ac:spMkLst>
        </pc:spChg>
      </pc:sldChg>
      <pc:sldChg chg="modSp">
        <pc:chgData name="Koobs BL, Bram" userId="S::b.l.koobs@st.hanze.nl::267ba7c6-2576-4738-92ea-654d931b1bda" providerId="AD" clId="Web-{A96982AF-1AA9-3FC9-718E-0A0DEB8358EB}" dt="2025-05-14T21:22:51.290" v="322" actId="20577"/>
        <pc:sldMkLst>
          <pc:docMk/>
          <pc:sldMk cId="3384032813" sldId="260"/>
        </pc:sldMkLst>
        <pc:spChg chg="mod">
          <ac:chgData name="Koobs BL, Bram" userId="S::b.l.koobs@st.hanze.nl::267ba7c6-2576-4738-92ea-654d931b1bda" providerId="AD" clId="Web-{A96982AF-1AA9-3FC9-718E-0A0DEB8358EB}" dt="2025-05-14T21:22:51.290" v="322" actId="20577"/>
          <ac:spMkLst>
            <pc:docMk/>
            <pc:sldMk cId="3384032813" sldId="260"/>
            <ac:spMk id="3" creationId="{591DFD72-414A-8481-2B5F-9A7F279C504E}"/>
          </ac:spMkLst>
        </pc:spChg>
      </pc:sldChg>
      <pc:sldChg chg="addSp delSp modSp ord">
        <pc:chgData name="Koobs BL, Bram" userId="S::b.l.koobs@st.hanze.nl::267ba7c6-2576-4738-92ea-654d931b1bda" providerId="AD" clId="Web-{A96982AF-1AA9-3FC9-718E-0A0DEB8358EB}" dt="2025-05-14T21:07:04.981" v="224" actId="20577"/>
        <pc:sldMkLst>
          <pc:docMk/>
          <pc:sldMk cId="1920611310" sldId="261"/>
        </pc:sldMkLst>
        <pc:spChg chg="mod">
          <ac:chgData name="Koobs BL, Bram" userId="S::b.l.koobs@st.hanze.nl::267ba7c6-2576-4738-92ea-654d931b1bda" providerId="AD" clId="Web-{A96982AF-1AA9-3FC9-718E-0A0DEB8358EB}" dt="2025-05-14T21:07:04.981" v="224" actId="20577"/>
          <ac:spMkLst>
            <pc:docMk/>
            <pc:sldMk cId="1920611310" sldId="261"/>
            <ac:spMk id="2" creationId="{5BDFA813-D967-09DB-3ABC-778C5DDBD30B}"/>
          </ac:spMkLst>
        </pc:spChg>
        <pc:spChg chg="del">
          <ac:chgData name="Koobs BL, Bram" userId="S::b.l.koobs@st.hanze.nl::267ba7c6-2576-4738-92ea-654d931b1bda" providerId="AD" clId="Web-{A96982AF-1AA9-3FC9-718E-0A0DEB8358EB}" dt="2025-05-14T21:00:28.154" v="150"/>
          <ac:spMkLst>
            <pc:docMk/>
            <pc:sldMk cId="1920611310" sldId="261"/>
            <ac:spMk id="3" creationId="{4DDDA550-37CC-A4F0-A71B-91A0D1531724}"/>
          </ac:spMkLst>
        </pc:spChg>
        <pc:spChg chg="add del mod">
          <ac:chgData name="Koobs BL, Bram" userId="S::b.l.koobs@st.hanze.nl::267ba7c6-2576-4738-92ea-654d931b1bda" providerId="AD" clId="Web-{A96982AF-1AA9-3FC9-718E-0A0DEB8358EB}" dt="2025-05-14T20:59:54.012" v="149"/>
          <ac:spMkLst>
            <pc:docMk/>
            <pc:sldMk cId="1920611310" sldId="261"/>
            <ac:spMk id="4" creationId="{00D76B1F-51FF-75A0-BC9A-9AAC2307472D}"/>
          </ac:spMkLst>
        </pc:spChg>
        <pc:spChg chg="add mod">
          <ac:chgData name="Koobs BL, Bram" userId="S::b.l.koobs@st.hanze.nl::267ba7c6-2576-4738-92ea-654d931b1bda" providerId="AD" clId="Web-{A96982AF-1AA9-3FC9-718E-0A0DEB8358EB}" dt="2025-05-14T21:03:47.739" v="189" actId="20577"/>
          <ac:spMkLst>
            <pc:docMk/>
            <pc:sldMk cId="1920611310" sldId="261"/>
            <ac:spMk id="6" creationId="{4675E51C-F45F-21ED-AA50-1742F1692BA4}"/>
          </ac:spMkLst>
        </pc:spChg>
        <pc:picChg chg="add mod ord">
          <ac:chgData name="Koobs BL, Bram" userId="S::b.l.koobs@st.hanze.nl::267ba7c6-2576-4738-92ea-654d931b1bda" providerId="AD" clId="Web-{A96982AF-1AA9-3FC9-718E-0A0DEB8358EB}" dt="2025-05-14T21:05:19.930" v="199" actId="1076"/>
          <ac:picMkLst>
            <pc:docMk/>
            <pc:sldMk cId="1920611310" sldId="261"/>
            <ac:picMk id="5" creationId="{8F8699EF-F1D4-0E67-D39C-6F007D093348}"/>
          </ac:picMkLst>
        </pc:picChg>
      </pc:sldChg>
      <pc:sldChg chg="addSp delSp modSp ord">
        <pc:chgData name="Koobs BL, Bram" userId="S::b.l.koobs@st.hanze.nl::267ba7c6-2576-4738-92ea-654d931b1bda" providerId="AD" clId="Web-{A96982AF-1AA9-3FC9-718E-0A0DEB8358EB}" dt="2025-05-14T21:02:43.065" v="178" actId="1076"/>
        <pc:sldMkLst>
          <pc:docMk/>
          <pc:sldMk cId="72330294" sldId="262"/>
        </pc:sldMkLst>
        <pc:spChg chg="del">
          <ac:chgData name="Koobs BL, Bram" userId="S::b.l.koobs@st.hanze.nl::267ba7c6-2576-4738-92ea-654d931b1bda" providerId="AD" clId="Web-{A96982AF-1AA9-3FC9-718E-0A0DEB8358EB}" dt="2025-05-14T21:02:37.268" v="175"/>
          <ac:spMkLst>
            <pc:docMk/>
            <pc:sldMk cId="72330294" sldId="262"/>
            <ac:spMk id="3" creationId="{44A72BD8-8919-7532-0BD9-FCFF16C13504}"/>
          </ac:spMkLst>
        </pc:spChg>
        <pc:picChg chg="add mod ord">
          <ac:chgData name="Koobs BL, Bram" userId="S::b.l.koobs@st.hanze.nl::267ba7c6-2576-4738-92ea-654d931b1bda" providerId="AD" clId="Web-{A96982AF-1AA9-3FC9-718E-0A0DEB8358EB}" dt="2025-05-14T21:02:43.065" v="178" actId="1076"/>
          <ac:picMkLst>
            <pc:docMk/>
            <pc:sldMk cId="72330294" sldId="262"/>
            <ac:picMk id="4" creationId="{EE27A868-2FB6-1814-64E6-1429F88C0F5F}"/>
          </ac:picMkLst>
        </pc:picChg>
      </pc:sldChg>
      <pc:sldChg chg="addSp delSp modSp new">
        <pc:chgData name="Koobs BL, Bram" userId="S::b.l.koobs@st.hanze.nl::267ba7c6-2576-4738-92ea-654d931b1bda" providerId="AD" clId="Web-{A96982AF-1AA9-3FC9-718E-0A0DEB8358EB}" dt="2025-05-14T21:04:43.945" v="197" actId="14100"/>
        <pc:sldMkLst>
          <pc:docMk/>
          <pc:sldMk cId="2560181829" sldId="263"/>
        </pc:sldMkLst>
        <pc:spChg chg="del">
          <ac:chgData name="Koobs BL, Bram" userId="S::b.l.koobs@st.hanze.nl::267ba7c6-2576-4738-92ea-654d931b1bda" providerId="AD" clId="Web-{A96982AF-1AA9-3FC9-718E-0A0DEB8358EB}" dt="2025-05-14T21:03:55.037" v="190"/>
          <ac:spMkLst>
            <pc:docMk/>
            <pc:sldMk cId="2560181829" sldId="263"/>
            <ac:spMk id="3" creationId="{C50BA0A6-705B-27C4-7A4D-CBF1DD0A5EFF}"/>
          </ac:spMkLst>
        </pc:spChg>
        <pc:spChg chg="add del mod">
          <ac:chgData name="Koobs BL, Bram" userId="S::b.l.koobs@st.hanze.nl::267ba7c6-2576-4738-92ea-654d931b1bda" providerId="AD" clId="Web-{A96982AF-1AA9-3FC9-718E-0A0DEB8358EB}" dt="2025-05-14T21:04:19.381" v="192"/>
          <ac:spMkLst>
            <pc:docMk/>
            <pc:sldMk cId="2560181829" sldId="263"/>
            <ac:spMk id="6" creationId="{3366A7AB-45E2-FF16-EADD-A54070B83F6D}"/>
          </ac:spMkLst>
        </pc:spChg>
        <pc:picChg chg="add del mod ord">
          <ac:chgData name="Koobs BL, Bram" userId="S::b.l.koobs@st.hanze.nl::267ba7c6-2576-4738-92ea-654d931b1bda" providerId="AD" clId="Web-{A96982AF-1AA9-3FC9-718E-0A0DEB8358EB}" dt="2025-05-14T21:04:05.568" v="191"/>
          <ac:picMkLst>
            <pc:docMk/>
            <pc:sldMk cId="2560181829" sldId="263"/>
            <ac:picMk id="4" creationId="{132DC5B4-CCCA-1BD8-57A0-6B3BB4AA325A}"/>
          </ac:picMkLst>
        </pc:picChg>
        <pc:picChg chg="add mod ord">
          <ac:chgData name="Koobs BL, Bram" userId="S::b.l.koobs@st.hanze.nl::267ba7c6-2576-4738-92ea-654d931b1bda" providerId="AD" clId="Web-{A96982AF-1AA9-3FC9-718E-0A0DEB8358EB}" dt="2025-05-14T21:04:43.945" v="197" actId="14100"/>
          <ac:picMkLst>
            <pc:docMk/>
            <pc:sldMk cId="2560181829" sldId="263"/>
            <ac:picMk id="7" creationId="{C71BB986-B189-FEBB-6F77-A0D062037D41}"/>
          </ac:picMkLst>
        </pc:picChg>
      </pc:sldChg>
      <pc:sldChg chg="new del">
        <pc:chgData name="Koobs BL, Bram" userId="S::b.l.koobs@st.hanze.nl::267ba7c6-2576-4738-92ea-654d931b1bda" providerId="AD" clId="Web-{A96982AF-1AA9-3FC9-718E-0A0DEB8358EB}" dt="2025-05-14T21:06:29.574" v="201"/>
        <pc:sldMkLst>
          <pc:docMk/>
          <pc:sldMk cId="3480416360" sldId="264"/>
        </pc:sldMkLst>
      </pc:sldChg>
    </pc:docChg>
  </pc:docChgLst>
  <pc:docChgLst>
    <pc:chgData name="Meeuwisse MD, Michiel" userId="S::m.d.meeuwisse@st.hanze.nl::81bc8db3-0b09-4ca9-8818-62739ad3ffb0" providerId="AD" clId="Web-{22C5F730-A1B0-D336-AC26-79D44455EC85}"/>
    <pc:docChg chg="addSld modSld">
      <pc:chgData name="Meeuwisse MD, Michiel" userId="S::m.d.meeuwisse@st.hanze.nl::81bc8db3-0b09-4ca9-8818-62739ad3ffb0" providerId="AD" clId="Web-{22C5F730-A1B0-D336-AC26-79D44455EC85}" dt="2025-05-14T15:06:04.673" v="113" actId="20577"/>
      <pc:docMkLst>
        <pc:docMk/>
      </pc:docMkLst>
      <pc:sldChg chg="modSp">
        <pc:chgData name="Meeuwisse MD, Michiel" userId="S::m.d.meeuwisse@st.hanze.nl::81bc8db3-0b09-4ca9-8818-62739ad3ffb0" providerId="AD" clId="Web-{22C5F730-A1B0-D336-AC26-79D44455EC85}" dt="2025-05-14T15:01:43.481" v="15" actId="20577"/>
        <pc:sldMkLst>
          <pc:docMk/>
          <pc:sldMk cId="3351439039" sldId="256"/>
        </pc:sldMkLst>
        <pc:spChg chg="mod">
          <ac:chgData name="Meeuwisse MD, Michiel" userId="S::m.d.meeuwisse@st.hanze.nl::81bc8db3-0b09-4ca9-8818-62739ad3ffb0" providerId="AD" clId="Web-{22C5F730-A1B0-D336-AC26-79D44455EC85}" dt="2025-05-14T15:01:35.590" v="13" actId="20577"/>
          <ac:spMkLst>
            <pc:docMk/>
            <pc:sldMk cId="3351439039" sldId="256"/>
            <ac:spMk id="2" creationId="{00000000-0000-0000-0000-000000000000}"/>
          </ac:spMkLst>
        </pc:spChg>
        <pc:spChg chg="mod">
          <ac:chgData name="Meeuwisse MD, Michiel" userId="S::m.d.meeuwisse@st.hanze.nl::81bc8db3-0b09-4ca9-8818-62739ad3ffb0" providerId="AD" clId="Web-{22C5F730-A1B0-D336-AC26-79D44455EC85}" dt="2025-05-14T15:01:43.481" v="15" actId="20577"/>
          <ac:spMkLst>
            <pc:docMk/>
            <pc:sldMk cId="3351439039" sldId="256"/>
            <ac:spMk id="3" creationId="{00000000-0000-0000-0000-000000000000}"/>
          </ac:spMkLst>
        </pc:spChg>
      </pc:sldChg>
      <pc:sldChg chg="modSp new">
        <pc:chgData name="Meeuwisse MD, Michiel" userId="S::m.d.meeuwisse@st.hanze.nl::81bc8db3-0b09-4ca9-8818-62739ad3ffb0" providerId="AD" clId="Web-{22C5F730-A1B0-D336-AC26-79D44455EC85}" dt="2025-05-14T15:02:26.438" v="42" actId="20577"/>
        <pc:sldMkLst>
          <pc:docMk/>
          <pc:sldMk cId="3527317134" sldId="257"/>
        </pc:sldMkLst>
        <pc:spChg chg="mod">
          <ac:chgData name="Meeuwisse MD, Michiel" userId="S::m.d.meeuwisse@st.hanze.nl::81bc8db3-0b09-4ca9-8818-62739ad3ffb0" providerId="AD" clId="Web-{22C5F730-A1B0-D336-AC26-79D44455EC85}" dt="2025-05-14T15:02:03.795" v="23" actId="20577"/>
          <ac:spMkLst>
            <pc:docMk/>
            <pc:sldMk cId="3527317134" sldId="257"/>
            <ac:spMk id="2" creationId="{C36E2864-1BE3-0D94-6A85-84771D943665}"/>
          </ac:spMkLst>
        </pc:spChg>
        <pc:spChg chg="mod">
          <ac:chgData name="Meeuwisse MD, Michiel" userId="S::m.d.meeuwisse@st.hanze.nl::81bc8db3-0b09-4ca9-8818-62739ad3ffb0" providerId="AD" clId="Web-{22C5F730-A1B0-D336-AC26-79D44455EC85}" dt="2025-05-14T15:02:26.438" v="42" actId="20577"/>
          <ac:spMkLst>
            <pc:docMk/>
            <pc:sldMk cId="3527317134" sldId="257"/>
            <ac:spMk id="3" creationId="{D95F4BBB-E0AD-4E3A-E359-BD743D0B2E7F}"/>
          </ac:spMkLst>
        </pc:spChg>
      </pc:sldChg>
      <pc:sldChg chg="modSp new">
        <pc:chgData name="Meeuwisse MD, Michiel" userId="S::m.d.meeuwisse@st.hanze.nl::81bc8db3-0b09-4ca9-8818-62739ad3ffb0" providerId="AD" clId="Web-{22C5F730-A1B0-D336-AC26-79D44455EC85}" dt="2025-05-14T15:03:31.036" v="59" actId="20577"/>
        <pc:sldMkLst>
          <pc:docMk/>
          <pc:sldMk cId="3025377624" sldId="258"/>
        </pc:sldMkLst>
        <pc:spChg chg="mod">
          <ac:chgData name="Meeuwisse MD, Michiel" userId="S::m.d.meeuwisse@st.hanze.nl::81bc8db3-0b09-4ca9-8818-62739ad3ffb0" providerId="AD" clId="Web-{22C5F730-A1B0-D336-AC26-79D44455EC85}" dt="2025-05-14T15:02:53.080" v="44" actId="20577"/>
          <ac:spMkLst>
            <pc:docMk/>
            <pc:sldMk cId="3025377624" sldId="258"/>
            <ac:spMk id="2" creationId="{C628FC3A-890D-2F42-8780-44E0CC1B11CC}"/>
          </ac:spMkLst>
        </pc:spChg>
        <pc:spChg chg="mod">
          <ac:chgData name="Meeuwisse MD, Michiel" userId="S::m.d.meeuwisse@st.hanze.nl::81bc8db3-0b09-4ca9-8818-62739ad3ffb0" providerId="AD" clId="Web-{22C5F730-A1B0-D336-AC26-79D44455EC85}" dt="2025-05-14T15:03:31.036" v="59" actId="20577"/>
          <ac:spMkLst>
            <pc:docMk/>
            <pc:sldMk cId="3025377624" sldId="258"/>
            <ac:spMk id="3" creationId="{EF5EA0A3-9FF6-C467-497C-92365140908D}"/>
          </ac:spMkLst>
        </pc:spChg>
      </pc:sldChg>
      <pc:sldChg chg="modSp new">
        <pc:chgData name="Meeuwisse MD, Michiel" userId="S::m.d.meeuwisse@st.hanze.nl::81bc8db3-0b09-4ca9-8818-62739ad3ffb0" providerId="AD" clId="Web-{22C5F730-A1B0-D336-AC26-79D44455EC85}" dt="2025-05-14T15:04:02.789" v="76" actId="20577"/>
        <pc:sldMkLst>
          <pc:docMk/>
          <pc:sldMk cId="2720187268" sldId="259"/>
        </pc:sldMkLst>
        <pc:spChg chg="mod">
          <ac:chgData name="Meeuwisse MD, Michiel" userId="S::m.d.meeuwisse@st.hanze.nl::81bc8db3-0b09-4ca9-8818-62739ad3ffb0" providerId="AD" clId="Web-{22C5F730-A1B0-D336-AC26-79D44455EC85}" dt="2025-05-14T15:03:37.193" v="64" actId="20577"/>
          <ac:spMkLst>
            <pc:docMk/>
            <pc:sldMk cId="2720187268" sldId="259"/>
            <ac:spMk id="2" creationId="{7BA24E52-9722-97B2-838F-5550601E7D55}"/>
          </ac:spMkLst>
        </pc:spChg>
        <pc:spChg chg="mod">
          <ac:chgData name="Meeuwisse MD, Michiel" userId="S::m.d.meeuwisse@st.hanze.nl::81bc8db3-0b09-4ca9-8818-62739ad3ffb0" providerId="AD" clId="Web-{22C5F730-A1B0-D336-AC26-79D44455EC85}" dt="2025-05-14T15:04:02.789" v="76" actId="20577"/>
          <ac:spMkLst>
            <pc:docMk/>
            <pc:sldMk cId="2720187268" sldId="259"/>
            <ac:spMk id="3" creationId="{B025184E-B0D1-8850-A488-116ECE443103}"/>
          </ac:spMkLst>
        </pc:spChg>
      </pc:sldChg>
      <pc:sldChg chg="modSp new">
        <pc:chgData name="Meeuwisse MD, Michiel" userId="S::m.d.meeuwisse@st.hanze.nl::81bc8db3-0b09-4ca9-8818-62739ad3ffb0" providerId="AD" clId="Web-{22C5F730-A1B0-D336-AC26-79D44455EC85}" dt="2025-05-14T15:06:04.673" v="113" actId="20577"/>
        <pc:sldMkLst>
          <pc:docMk/>
          <pc:sldMk cId="3384032813" sldId="260"/>
        </pc:sldMkLst>
        <pc:spChg chg="mod">
          <ac:chgData name="Meeuwisse MD, Michiel" userId="S::m.d.meeuwisse@st.hanze.nl::81bc8db3-0b09-4ca9-8818-62739ad3ffb0" providerId="AD" clId="Web-{22C5F730-A1B0-D336-AC26-79D44455EC85}" dt="2025-05-14T15:04:22.774" v="80" actId="20577"/>
          <ac:spMkLst>
            <pc:docMk/>
            <pc:sldMk cId="3384032813" sldId="260"/>
            <ac:spMk id="2" creationId="{B79C544D-D56C-B8CA-408A-19BCD1CA849F}"/>
          </ac:spMkLst>
        </pc:spChg>
        <pc:spChg chg="mod">
          <ac:chgData name="Meeuwisse MD, Michiel" userId="S::m.d.meeuwisse@st.hanze.nl::81bc8db3-0b09-4ca9-8818-62739ad3ffb0" providerId="AD" clId="Web-{22C5F730-A1B0-D336-AC26-79D44455EC85}" dt="2025-05-14T15:06:04.673" v="113" actId="20577"/>
          <ac:spMkLst>
            <pc:docMk/>
            <pc:sldMk cId="3384032813" sldId="260"/>
            <ac:spMk id="3" creationId="{591DFD72-414A-8481-2B5F-9A7F279C504E}"/>
          </ac:spMkLst>
        </pc:spChg>
      </pc:sldChg>
      <pc:sldChg chg="new">
        <pc:chgData name="Meeuwisse MD, Michiel" userId="S::m.d.meeuwisse@st.hanze.nl::81bc8db3-0b09-4ca9-8818-62739ad3ffb0" providerId="AD" clId="Web-{22C5F730-A1B0-D336-AC26-79D44455EC85}" dt="2025-05-14T15:01:49.294" v="20"/>
        <pc:sldMkLst>
          <pc:docMk/>
          <pc:sldMk cId="1920611310" sldId="261"/>
        </pc:sldMkLst>
      </pc:sldChg>
      <pc:sldChg chg="new">
        <pc:chgData name="Meeuwisse MD, Michiel" userId="S::m.d.meeuwisse@st.hanze.nl::81bc8db3-0b09-4ca9-8818-62739ad3ffb0" providerId="AD" clId="Web-{22C5F730-A1B0-D336-AC26-79D44455EC85}" dt="2025-05-14T15:01:50.576" v="21"/>
        <pc:sldMkLst>
          <pc:docMk/>
          <pc:sldMk cId="72330294" sldId="262"/>
        </pc:sldMkLst>
      </pc:sldChg>
    </pc:docChg>
  </pc:docChgLst>
  <pc:docChgLst>
    <pc:chgData name="Koobs BL, Bram" userId="S::b.l.koobs@st.hanze.nl::267ba7c6-2576-4738-92ea-654d931b1bda" providerId="AD" clId="Web-{B6DD058A-C4D9-E077-258A-4B398A8784F6}"/>
    <pc:docChg chg="modSld">
      <pc:chgData name="Koobs BL, Bram" userId="S::b.l.koobs@st.hanze.nl::267ba7c6-2576-4738-92ea-654d931b1bda" providerId="AD" clId="Web-{B6DD058A-C4D9-E077-258A-4B398A8784F6}" dt="2025-05-14T21:46:57.970" v="1" actId="1076"/>
      <pc:docMkLst>
        <pc:docMk/>
      </pc:docMkLst>
      <pc:sldChg chg="modSp">
        <pc:chgData name="Koobs BL, Bram" userId="S::b.l.koobs@st.hanze.nl::267ba7c6-2576-4738-92ea-654d931b1bda" providerId="AD" clId="Web-{B6DD058A-C4D9-E077-258A-4B398A8784F6}" dt="2025-05-14T21:46:57.970" v="1" actId="1076"/>
        <pc:sldMkLst>
          <pc:docMk/>
          <pc:sldMk cId="1920611310" sldId="261"/>
        </pc:sldMkLst>
        <pc:picChg chg="mod">
          <ac:chgData name="Koobs BL, Bram" userId="S::b.l.koobs@st.hanze.nl::267ba7c6-2576-4738-92ea-654d931b1bda" providerId="AD" clId="Web-{B6DD058A-C4D9-E077-258A-4B398A8784F6}" dt="2025-05-14T21:46:57.970" v="1" actId="1076"/>
          <ac:picMkLst>
            <pc:docMk/>
            <pc:sldMk cId="1920611310" sldId="261"/>
            <ac:picMk id="5" creationId="{8F8699EF-F1D4-0E67-D39C-6F007D093348}"/>
          </ac:picMkLst>
        </pc:picChg>
      </pc:sldChg>
    </pc:docChg>
  </pc:docChgLst>
</pc:chgInfo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29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67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11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91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495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811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831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78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60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3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9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14.05.2025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054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Gold </a:t>
            </a:r>
            <a:r>
              <a:rPr lang="de-DE" err="1"/>
              <a:t>nanoparticles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End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sprint</a:t>
            </a:r>
            <a:r>
              <a:rPr lang="de-DE"/>
              <a:t> </a:t>
            </a:r>
            <a:r>
              <a:rPr lang="de-DE" err="1"/>
              <a:t>presentatie</a:t>
            </a:r>
            <a:endParaRPr lang="en-US"/>
          </a:p>
          <a:p>
            <a:r>
              <a:rPr lang="de-DE"/>
              <a:t>Sprint 4</a:t>
            </a:r>
          </a:p>
        </p:txBody>
      </p:sp>
    </p:spTree>
    <p:extLst>
      <p:ext uri="{BB962C8B-B14F-4D97-AF65-F5344CB8AC3E}">
        <p14:creationId xmlns:p14="http://schemas.microsoft.com/office/powerpoint/2010/main" val="3351439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6E2864-1BE3-0D94-6A85-84771D943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Doelen</a:t>
            </a:r>
            <a:r>
              <a:rPr lang="en-US"/>
              <a:t> sprint 4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5F4BBB-E0AD-4E3A-E359-BD743D0B2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Werkende versie van de </a:t>
            </a:r>
            <a:r>
              <a:rPr lang="nl-NL" err="1"/>
              <a:t>frontend</a:t>
            </a:r>
            <a:r>
              <a:rPr lang="nl-NL"/>
              <a:t> maken.</a:t>
            </a:r>
          </a:p>
          <a:p>
            <a:r>
              <a:rPr lang="en-US" err="1"/>
              <a:t>Neuraal</a:t>
            </a:r>
            <a:r>
              <a:rPr lang="en-US"/>
              <a:t> Netwerk </a:t>
            </a:r>
            <a:r>
              <a:rPr lang="en-US" err="1"/>
              <a:t>voor</a:t>
            </a:r>
            <a:r>
              <a:rPr lang="en-US"/>
              <a:t> </a:t>
            </a:r>
            <a:r>
              <a:rPr lang="en-US" err="1"/>
              <a:t>laatste</a:t>
            </a:r>
            <a:r>
              <a:rPr lang="en-US"/>
              <a:t> </a:t>
            </a:r>
            <a:r>
              <a:rPr lang="en-US" err="1"/>
              <a:t>instellingen</a:t>
            </a:r>
          </a:p>
          <a:p>
            <a:r>
              <a:rPr lang="en-US"/>
              <a:t>Meeting met </a:t>
            </a:r>
            <a:r>
              <a:rPr lang="en-US" err="1"/>
              <a:t>opdrachtgever</a:t>
            </a:r>
            <a:r>
              <a:rPr lang="en-US"/>
              <a:t> </a:t>
            </a:r>
            <a:r>
              <a:rPr lang="en-US" err="1"/>
              <a:t>regelen</a:t>
            </a:r>
          </a:p>
        </p:txBody>
      </p:sp>
    </p:spTree>
    <p:extLst>
      <p:ext uri="{BB962C8B-B14F-4D97-AF65-F5344CB8AC3E}">
        <p14:creationId xmlns:p14="http://schemas.microsoft.com/office/powerpoint/2010/main" val="3527317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28FC3A-890D-2F42-8780-44E0CC1B1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Wat is gelukt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F5EA0A3-9FF6-C467-497C-923651409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Zeer basale </a:t>
            </a:r>
            <a:r>
              <a:rPr lang="nl-NL" err="1"/>
              <a:t>frontend</a:t>
            </a:r>
          </a:p>
          <a:p>
            <a:r>
              <a:rPr lang="en-US"/>
              <a:t>Classifier (RFC) </a:t>
            </a:r>
            <a:r>
              <a:rPr lang="en-US" err="1"/>
              <a:t>voor</a:t>
            </a:r>
            <a:r>
              <a:rPr lang="en-US"/>
              <a:t> </a:t>
            </a:r>
            <a:r>
              <a:rPr lang="en-US" err="1"/>
              <a:t>stip</a:t>
            </a:r>
            <a:r>
              <a:rPr lang="en-US"/>
              <a:t> </a:t>
            </a:r>
            <a:r>
              <a:rPr lang="en-US" err="1"/>
              <a:t>oppervlak</a:t>
            </a:r>
            <a:endParaRPr lang="en-US"/>
          </a:p>
          <a:p>
            <a:r>
              <a:rPr lang="en-US" err="1"/>
              <a:t>Functie</a:t>
            </a:r>
            <a:r>
              <a:rPr lang="en-US"/>
              <a:t> die </a:t>
            </a:r>
            <a:r>
              <a:rPr lang="en-US" err="1"/>
              <a:t>vrijwel</a:t>
            </a:r>
            <a:r>
              <a:rPr lang="en-US"/>
              <a:t> alle </a:t>
            </a:r>
            <a:r>
              <a:rPr lang="en-US" err="1"/>
              <a:t>fouten</a:t>
            </a:r>
            <a:r>
              <a:rPr lang="en-US"/>
              <a:t> </a:t>
            </a:r>
            <a:r>
              <a:rPr lang="en-US" err="1"/>
              <a:t>verwijderd</a:t>
            </a:r>
            <a:endParaRPr lang="en-US"/>
          </a:p>
          <a:p>
            <a:r>
              <a:rPr lang="en-US" err="1"/>
              <a:t>Functie</a:t>
            </a:r>
            <a:r>
              <a:rPr lang="en-US"/>
              <a:t> die de </a:t>
            </a:r>
            <a:r>
              <a:rPr lang="en-US" err="1"/>
              <a:t>schaal</a:t>
            </a:r>
            <a:r>
              <a:rPr lang="en-US"/>
              <a:t> van de </a:t>
            </a:r>
            <a:r>
              <a:rPr lang="en-US" err="1"/>
              <a:t>foto</a:t>
            </a:r>
            <a:r>
              <a:rPr lang="en-US"/>
              <a:t> </a:t>
            </a:r>
            <a:r>
              <a:rPr lang="en-US" err="1"/>
              <a:t>geeft</a:t>
            </a:r>
            <a:r>
              <a:rPr lang="en-US"/>
              <a:t> (nm per pixel)</a:t>
            </a:r>
          </a:p>
          <a:p>
            <a:endParaRPr lang="en-US"/>
          </a:p>
          <a:p>
            <a:r>
              <a:rPr lang="en-US"/>
              <a:t>Meeting met </a:t>
            </a:r>
            <a:r>
              <a:rPr lang="en-US" err="1"/>
              <a:t>opdrachtgever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377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A24E52-9722-97B2-838F-5550601E7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Wat is niet gelukt?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025184E-B0D1-8850-A488-116ECE443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Foto's laten zien op de webpagina</a:t>
            </a:r>
          </a:p>
        </p:txBody>
      </p:sp>
    </p:spTree>
    <p:extLst>
      <p:ext uri="{BB962C8B-B14F-4D97-AF65-F5344CB8AC3E}">
        <p14:creationId xmlns:p14="http://schemas.microsoft.com/office/powerpoint/2010/main" val="2720187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DFA813-D967-09DB-3ABC-778C5DDBD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Nieuwe functie: </a:t>
            </a:r>
            <a:r>
              <a:rPr lang="nl-NL">
                <a:ea typeface="+mj-lt"/>
                <a:cs typeface="+mj-lt"/>
              </a:rPr>
              <a:t>darker_than_surroundings()</a:t>
            </a:r>
            <a:endParaRPr lang="en-US" err="1"/>
          </a:p>
        </p:txBody>
      </p:sp>
      <p:pic>
        <p:nvPicPr>
          <p:cNvPr id="5" name="Content Placeholder 4" descr="A black and white photo of a small black object&#10;&#10;AI-generated content may be incorrect.">
            <a:extLst>
              <a:ext uri="{FF2B5EF4-FFF2-40B4-BE49-F238E27FC236}">
                <a16:creationId xmlns:a16="http://schemas.microsoft.com/office/drawing/2014/main" id="{8F8699EF-F1D4-0E67-D39C-6F007D0933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7041" y="1389686"/>
            <a:ext cx="6926641" cy="51713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75E51C-F45F-21ED-AA50-1742F1692BA4}"/>
              </a:ext>
            </a:extLst>
          </p:cNvPr>
          <p:cNvSpPr txBox="1"/>
          <p:nvPr/>
        </p:nvSpPr>
        <p:spPr>
          <a:xfrm>
            <a:off x="841829" y="1690915"/>
            <a:ext cx="3577771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lnSpc>
                <a:spcPts val="3000"/>
              </a:lnSpc>
              <a:buFont typeface=""/>
              <a:buChar char="•"/>
            </a:pPr>
            <a:r>
              <a:rPr lang="nl-NL" sz="2800">
                <a:cs typeface="Arial"/>
              </a:rPr>
              <a:t>Blauw is verwijderd</a:t>
            </a:r>
            <a:endParaRPr lang="en-US" sz="2800">
              <a:cs typeface="Arial"/>
            </a:endParaRPr>
          </a:p>
          <a:p>
            <a:pPr marL="228600" indent="-228600">
              <a:lnSpc>
                <a:spcPts val="3000"/>
              </a:lnSpc>
              <a:buFont typeface=""/>
              <a:buChar char="•"/>
            </a:pPr>
            <a:r>
              <a:rPr lang="nl-NL" sz="2800">
                <a:latin typeface="Aptos"/>
                <a:cs typeface="Arial"/>
              </a:rPr>
              <a:t>Van 5.3s naar 27.3s</a:t>
            </a:r>
          </a:p>
          <a:p>
            <a:pPr marL="228600" indent="-228600">
              <a:buFont typeface=""/>
              <a:buChar char="•"/>
            </a:pPr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061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D6525E-D8AF-57B6-6BAA-B4F583CE3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Content Placeholder 3" descr="A black and white photo of a small black object&#10;&#10;AI-generated content may be incorrect.">
            <a:extLst>
              <a:ext uri="{FF2B5EF4-FFF2-40B4-BE49-F238E27FC236}">
                <a16:creationId xmlns:a16="http://schemas.microsoft.com/office/drawing/2014/main" id="{EE27A868-2FB6-1814-64E6-1429F88C0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-102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72330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69095-D45A-D100-3A94-9D31334D9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black and white photo of a small black object with green and red dots&#10;&#10;AI-generated content may be incorrect.">
            <a:extLst>
              <a:ext uri="{FF2B5EF4-FFF2-40B4-BE49-F238E27FC236}">
                <a16:creationId xmlns:a16="http://schemas.microsoft.com/office/drawing/2014/main" id="{C71BB986-B189-FEBB-6F77-A0D062037D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6743" y="-1020"/>
            <a:ext cx="9151256" cy="6857999"/>
          </a:xfrm>
        </p:spPr>
      </p:pic>
    </p:spTree>
    <p:extLst>
      <p:ext uri="{BB962C8B-B14F-4D97-AF65-F5344CB8AC3E}">
        <p14:creationId xmlns:p14="http://schemas.microsoft.com/office/powerpoint/2010/main" val="2560181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9C544D-D56C-B8CA-408A-19BCD1CA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Doelen sprint 5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91DFD72-414A-8481-2B5F-9A7F279C5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err="1"/>
              <a:t>Fotos</a:t>
            </a:r>
            <a:r>
              <a:rPr lang="nl-NL"/>
              <a:t> kunnen weergeven op de webpagina</a:t>
            </a:r>
          </a:p>
          <a:p>
            <a:r>
              <a:rPr lang="nl-NL"/>
              <a:t>Werkende run manager op de webpagina</a:t>
            </a:r>
          </a:p>
          <a:p>
            <a:r>
              <a:rPr lang="nl-NL"/>
              <a:t>Bug oplossen in het uiteindelijke stippen aantal</a:t>
            </a:r>
          </a:p>
          <a:p>
            <a:r>
              <a:rPr lang="nl-NL" err="1"/>
              <a:t>Config</a:t>
            </a:r>
            <a:r>
              <a:rPr lang="nl-NL"/>
              <a:t> toevoegen</a:t>
            </a:r>
          </a:p>
          <a:p>
            <a:r>
              <a:rPr lang="nl-NL"/>
              <a:t>Alle features toevoegen aan de class</a:t>
            </a:r>
          </a:p>
          <a:p>
            <a:endParaRPr lang="nl-NL"/>
          </a:p>
          <a:p>
            <a:r>
              <a:rPr lang="nl-NL"/>
              <a:t>Misschien feature </a:t>
            </a:r>
            <a:r>
              <a:rPr lang="nl-NL" err="1"/>
              <a:t>requests</a:t>
            </a:r>
            <a:r>
              <a:rPr lang="nl-NL"/>
              <a:t> van opdrachtgever</a:t>
            </a:r>
          </a:p>
        </p:txBody>
      </p:sp>
    </p:spTree>
    <p:extLst>
      <p:ext uri="{BB962C8B-B14F-4D97-AF65-F5344CB8AC3E}">
        <p14:creationId xmlns:p14="http://schemas.microsoft.com/office/powerpoint/2010/main" val="338403281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Kantoor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Kantoorthema</vt:lpstr>
      <vt:lpstr>Gold nanoparticles</vt:lpstr>
      <vt:lpstr>Doelen sprint 4</vt:lpstr>
      <vt:lpstr>Wat is gelukt</vt:lpstr>
      <vt:lpstr>Wat is niet gelukt?</vt:lpstr>
      <vt:lpstr>Nieuwe functie: darker_than_surroundings()</vt:lpstr>
      <vt:lpstr>PowerPoint Presentation</vt:lpstr>
      <vt:lpstr>PowerPoint Presentation</vt:lpstr>
      <vt:lpstr>Doelen sprint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</cp:revision>
  <dcterms:created xsi:type="dcterms:W3CDTF">2025-05-14T15:00:57Z</dcterms:created>
  <dcterms:modified xsi:type="dcterms:W3CDTF">2025-05-14T21:47:01Z</dcterms:modified>
</cp:coreProperties>
</file>

<file path=docProps/thumbnail.jpeg>
</file>